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77" r:id="rId3"/>
    <p:sldId id="28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50225D-753D-8421-CA6B-537430379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6CA15B-4718-AE64-BD12-A1E1B4AFC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9793C5-2148-5E90-86E9-4CD5C3BF4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82342-8938-4586-9EC7-D4E95EE07F29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3622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5F3A68-C4FB-3EE3-B9D6-581BD3BD6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E6F58-749F-43DF-B8A5-5E7D8BFA513D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7BF274-EF45-9323-B0DC-98CFD63D8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EE5E4-452B-9FE4-6C74-D4FB68A6A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154A0-2805-4C34-BFC0-BBFF046244C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2608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D06FF8-DCC7-634F-3A7C-0577A05F6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3737E-5853-426B-A67B-845F23993D4D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B1C973-43E8-8FF3-85AC-842CB74E0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7824BF-FDD6-37A0-6AEA-8DA0DDA01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A6726-BB1D-4985-9819-C5B0FC9CF07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0067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495594-9D84-3B24-8B0F-EAF675DFB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60216-8DFA-4340-B650-D9BBA09E010A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F608EF-ACBE-5F8F-AE76-FC7B3C950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043ED0-A762-AC3A-56CD-914243440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CDB8C-1E81-4523-8609-FF73CB9271C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434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6598E-49B2-6631-D8AE-675F11A05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FC144-B3CA-4DB4-B0CB-56F10597AA9B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E10D38-E266-4468-90A4-BFAB66B15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29A566-38C5-BBA7-A3A5-CA08072D9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CC129-D9BA-46F7-AB68-41743B75010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5751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2E07706-9D2C-C79E-26FD-1D319BE55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0CC51-0E96-44E3-ACC1-BDC0CD778771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A79B345-B10F-2D08-B676-028F40494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42226D0-09E7-103A-7CBE-44EB0D01A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1CD6D-DF0F-4766-B943-6C97CAD7101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7165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5BF3554-7A58-39CE-1382-6A7784FC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F643E-89DC-42C6-A55D-66545DA37806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4ED8898-BE7A-6294-E709-CCD316E4F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9C077BA-6DE7-FB5B-03A5-3741FF15E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B6D49-C203-4786-BA8A-0D84D15E9FC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7287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82B310B-3362-53E0-A235-EE110F4D3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97168-712F-4BAA-8D32-E271358DAD65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C25E2C-4789-833A-8C10-ECCC02152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3792A9-84A5-B80E-E175-911DEB36C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72B42-38AA-4869-B4AF-ED6428B61F0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7709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D2659D1-CE80-23BA-5629-3BE701A77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FDA3A-1758-46B1-88BC-2238CB7A5C14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7DF8ED5-A96B-BA0C-AA7A-657CE631E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8E60A07-1FC5-CF89-A1D7-3BECE5E6C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7F49A-7E31-47B3-9594-BA892E87AA6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8390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3F365EF-3749-EB94-A1A2-41700652A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81A74-96E5-410B-B90C-7A27ECFE0AEB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A9DD13E-1035-605A-A747-E7E70DDD1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8D2B431-F0F1-0FFB-38A7-08A6E7721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88483-E77F-4462-A3BA-6646A1F92C2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914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F842231-8DA9-63F0-9FDD-40C8DCED5A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88F70-5846-444C-92E8-43E08CF2D06C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B58CE68-5BFF-CBA3-8BA9-C37954B84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78A872-12F3-ACFB-6B00-64F9F23D7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2E785-D210-4838-AE50-1B005A2DD40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8390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C337E79-5E56-71B4-457E-8ED948C862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8A00936-E6A2-C9BF-81B3-A692C3A4A9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4AC55C-575C-D96C-3AE1-3CB9727244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09495C-3147-43B8-9F70-6A03F65720AA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9E2863-C1EA-1E27-2360-682B73F791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2B438D-5D7F-5DB5-7478-DDFA407FF2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2F69EA-9166-4FB8-B918-713DBFB0A72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>
            <a:extLst>
              <a:ext uri="{FF2B5EF4-FFF2-40B4-BE49-F238E27FC236}">
                <a16:creationId xmlns:a16="http://schemas.microsoft.com/office/drawing/2014/main" id="{F369FDF9-93E3-C12E-4636-C3060B628B1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04664"/>
            <a:ext cx="10515600" cy="5976663"/>
          </a:xfrm>
        </p:spPr>
        <p:txBody>
          <a:bodyPr rtlCol="0">
            <a:normAutofit fontScale="92500" lnSpcReduction="10000"/>
          </a:bodyPr>
          <a:lstStyle/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200" dirty="0"/>
              <a:t>Verse 1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Unto thee will I cry,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Shepherd, hear my prayer!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Poor and needy am </a:t>
            </a:r>
            <a:r>
              <a:rPr lang="en-US" altLang="en-US" sz="4300" dirty="0"/>
              <a:t>I</a:t>
            </a:r>
            <a:r>
              <a:rPr lang="en-AU" altLang="en-US" sz="4300" dirty="0"/>
              <a:t>,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Shepherd, hear my prayer!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Deep is calling unto deep.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Rugged are the heights, and steep;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Guide my steps and keep;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Hear, O hear my prayer!</a:t>
            </a:r>
          </a:p>
          <a:p>
            <a:pPr marL="609600" indent="-60960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4300" dirty="0"/>
              <a:t>Hear, O hear my prayer!</a:t>
            </a:r>
            <a:endParaRPr lang="en-AU" altLang="en-US" sz="40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7" name="Rectangle 3">
            <a:extLst>
              <a:ext uri="{FF2B5EF4-FFF2-40B4-BE49-F238E27FC236}">
                <a16:creationId xmlns:a16="http://schemas.microsoft.com/office/drawing/2014/main" id="{8A799E32-2192-DA12-A1A1-530AE88D5B9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476250"/>
            <a:ext cx="10515600" cy="5545138"/>
          </a:xfrm>
        </p:spPr>
        <p:txBody>
          <a:bodyPr rtlCol="0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Where the tempest is loud,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Shepherd, hear my prayer!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'Mid the darkness and cloud,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Shepherd, hear my prayer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Let me hear thy voice afar,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Coming with the morning star;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True thy mercies are!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Hear, O hear my prayer!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Hear, O hear my prayer!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1" name="Rectangle 3">
            <a:extLst>
              <a:ext uri="{FF2B5EF4-FFF2-40B4-BE49-F238E27FC236}">
                <a16:creationId xmlns:a16="http://schemas.microsoft.com/office/drawing/2014/main" id="{AA768153-4113-D102-B53A-9B88F8596D2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692150"/>
            <a:ext cx="10515600" cy="5616575"/>
          </a:xfrm>
        </p:spPr>
        <p:txBody>
          <a:bodyPr rtlCol="0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400" dirty="0"/>
              <a:t>Verse 3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Let the foe not prevail,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Shepherd, hear my prayer!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My resources would fail,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Shepherd, hear my prayer!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Order all my steps aright,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Carry me from height to height;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Yonder shines the light!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Shepherd, lead me there!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700" dirty="0"/>
              <a:t>Lead me safely there!</a:t>
            </a:r>
          </a:p>
        </p:txBody>
      </p:sp>
      <p:sp>
        <p:nvSpPr>
          <p:cNvPr id="5123" name="TextBox 6">
            <a:extLst>
              <a:ext uri="{FF2B5EF4-FFF2-40B4-BE49-F238E27FC236}">
                <a16:creationId xmlns:a16="http://schemas.microsoft.com/office/drawing/2014/main" id="{013E5EEF-8C56-397A-4C83-481699ACDC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878513"/>
            <a:ext cx="4608512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3920574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Albert Orsborn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</TotalTime>
  <Words>217</Words>
  <Application>Microsoft Office PowerPoint</Application>
  <PresentationFormat>Widescreen</PresentationFormat>
  <Paragraphs>35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641 Unto Thee Will I Cry</dc:title>
  <dc:creator>E. Langley Smith</dc:creator>
  <cp:lastModifiedBy>Narelle Wheaton</cp:lastModifiedBy>
  <cp:revision>4</cp:revision>
  <cp:lastPrinted>1601-01-01T00:00:00Z</cp:lastPrinted>
  <dcterms:created xsi:type="dcterms:W3CDTF">2002-02-20T01:00:41Z</dcterms:created>
  <dcterms:modified xsi:type="dcterms:W3CDTF">2023-07-27T03:40:41Z</dcterms:modified>
</cp:coreProperties>
</file>